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6459200" cy="1097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A2D01C-D699-6399-D0B8-0BE20133243B}" v="5" dt="2025-10-08T17:01:50.947"/>
    <p1510:client id="{7695C596-142C-0F61-CA72-B2754D922715}" v="50" dt="2025-10-07T20:00:58.444"/>
    <p1510:client id="{822C9C92-1F51-40CF-886B-D3810EB00B0B}" v="1" dt="2025-10-08T18:43:21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9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wlin, Kyle@Parks" userId="S::kyle.bowlin@parks.ca.gov::c0c86d9d-1af4-46e4-9f49-c0784608591b" providerId="AD" clId="Web-{5EA2D01C-D699-6399-D0B8-0BE20133243B}"/>
    <pc:docChg chg="modSld">
      <pc:chgData name="Bowlin, Kyle@Parks" userId="S::kyle.bowlin@parks.ca.gov::c0c86d9d-1af4-46e4-9f49-c0784608591b" providerId="AD" clId="Web-{5EA2D01C-D699-6399-D0B8-0BE20133243B}" dt="2025-10-08T17:01:50.947" v="4" actId="1076"/>
      <pc:docMkLst>
        <pc:docMk/>
      </pc:docMkLst>
      <pc:sldChg chg="modSp">
        <pc:chgData name="Bowlin, Kyle@Parks" userId="S::kyle.bowlin@parks.ca.gov::c0c86d9d-1af4-46e4-9f49-c0784608591b" providerId="AD" clId="Web-{5EA2D01C-D699-6399-D0B8-0BE20133243B}" dt="2025-10-08T17:01:50.947" v="4" actId="1076"/>
        <pc:sldMkLst>
          <pc:docMk/>
          <pc:sldMk cId="3761385248" sldId="256"/>
        </pc:sldMkLst>
        <pc:grpChg chg="mod">
          <ac:chgData name="Bowlin, Kyle@Parks" userId="S::kyle.bowlin@parks.ca.gov::c0c86d9d-1af4-46e4-9f49-c0784608591b" providerId="AD" clId="Web-{5EA2D01C-D699-6399-D0B8-0BE20133243B}" dt="2025-10-08T17:01:50.947" v="4" actId="1076"/>
          <ac:grpSpMkLst>
            <pc:docMk/>
            <pc:sldMk cId="3761385248" sldId="256"/>
            <ac:grpSpMk id="9" creationId="{A78ACFF4-647D-7D57-F3D5-892DFBC86CAF}"/>
          </ac:grpSpMkLst>
        </pc:grpChg>
        <pc:picChg chg="mod">
          <ac:chgData name="Bowlin, Kyle@Parks" userId="S::kyle.bowlin@parks.ca.gov::c0c86d9d-1af4-46e4-9f49-c0784608591b" providerId="AD" clId="Web-{5EA2D01C-D699-6399-D0B8-0BE20133243B}" dt="2025-10-08T17:01:42.713" v="3" actId="1076"/>
          <ac:picMkLst>
            <pc:docMk/>
            <pc:sldMk cId="3761385248" sldId="256"/>
            <ac:picMk id="3" creationId="{B14B6E71-6A52-B4D0-C28F-DEEF92FEEC19}"/>
          </ac:picMkLst>
        </pc:picChg>
        <pc:picChg chg="mod">
          <ac:chgData name="Bowlin, Kyle@Parks" userId="S::kyle.bowlin@parks.ca.gov::c0c86d9d-1af4-46e4-9f49-c0784608591b" providerId="AD" clId="Web-{5EA2D01C-D699-6399-D0B8-0BE20133243B}" dt="2025-10-08T17:01:42.432" v="2" actId="1076"/>
          <ac:picMkLst>
            <pc:docMk/>
            <pc:sldMk cId="3761385248" sldId="256"/>
            <ac:picMk id="8" creationId="{B5B20694-8E94-B8B4-67A8-E0B4EA71BDE8}"/>
          </ac:picMkLst>
        </pc:picChg>
      </pc:sldChg>
    </pc:docChg>
  </pc:docChgLst>
  <pc:docChgLst>
    <pc:chgData name="Buesch, Katie@Parks" userId="a85ece93-197a-4913-b535-9ef8b38a5b06" providerId="ADAL" clId="{1BA18518-EA41-4738-B408-DB2EEB113861}"/>
    <pc:docChg chg="undo custSel modSld">
      <pc:chgData name="Buesch, Katie@Parks" userId="a85ece93-197a-4913-b535-9ef8b38a5b06" providerId="ADAL" clId="{1BA18518-EA41-4738-B408-DB2EEB113861}" dt="2024-10-10T23:42:06.228" v="3" actId="478"/>
      <pc:docMkLst>
        <pc:docMk/>
      </pc:docMkLst>
      <pc:sldChg chg="addSp delSp modSp mod">
        <pc:chgData name="Buesch, Katie@Parks" userId="a85ece93-197a-4913-b535-9ef8b38a5b06" providerId="ADAL" clId="{1BA18518-EA41-4738-B408-DB2EEB113861}" dt="2024-10-10T23:42:06.228" v="3" actId="478"/>
        <pc:sldMkLst>
          <pc:docMk/>
          <pc:sldMk cId="3761385248" sldId="256"/>
        </pc:sldMkLst>
      </pc:sldChg>
    </pc:docChg>
  </pc:docChgLst>
  <pc:docChgLst>
    <pc:chgData name="Buesch, Katie@Parks" userId="S::katie.buesch@parks.ca.gov::a85ece93-197a-4913-b535-9ef8b38a5b06" providerId="AD" clId="Web-{2F7F82AB-A098-22F3-C570-50DD86F26EA3}"/>
    <pc:docChg chg="modSld">
      <pc:chgData name="Buesch, Katie@Parks" userId="S::katie.buesch@parks.ca.gov::a85ece93-197a-4913-b535-9ef8b38a5b06" providerId="AD" clId="Web-{2F7F82AB-A098-22F3-C570-50DD86F26EA3}" dt="2025-05-13T21:39:05.813" v="17" actId="1076"/>
      <pc:docMkLst>
        <pc:docMk/>
      </pc:docMkLst>
      <pc:sldChg chg="addSp delSp modSp">
        <pc:chgData name="Buesch, Katie@Parks" userId="S::katie.buesch@parks.ca.gov::a85ece93-197a-4913-b535-9ef8b38a5b06" providerId="AD" clId="Web-{2F7F82AB-A098-22F3-C570-50DD86F26EA3}" dt="2025-05-13T21:39:05.813" v="17" actId="1076"/>
        <pc:sldMkLst>
          <pc:docMk/>
          <pc:sldMk cId="3761385248" sldId="256"/>
        </pc:sldMkLst>
      </pc:sldChg>
    </pc:docChg>
  </pc:docChgLst>
  <pc:docChgLst>
    <pc:chgData name="Buesch, Katie@Parks" userId="S::katie.buesch@parks.ca.gov::a85ece93-197a-4913-b535-9ef8b38a5b06" providerId="AD" clId="Web-{7695C596-142C-0F61-CA72-B2754D922715}"/>
    <pc:docChg chg="modSld">
      <pc:chgData name="Buesch, Katie@Parks" userId="S::katie.buesch@parks.ca.gov::a85ece93-197a-4913-b535-9ef8b38a5b06" providerId="AD" clId="Web-{7695C596-142C-0F61-CA72-B2754D922715}" dt="2025-10-07T20:00:58.444" v="49" actId="1076"/>
      <pc:docMkLst>
        <pc:docMk/>
      </pc:docMkLst>
      <pc:sldChg chg="addSp delSp modSp">
        <pc:chgData name="Buesch, Katie@Parks" userId="S::katie.buesch@parks.ca.gov::a85ece93-197a-4913-b535-9ef8b38a5b06" providerId="AD" clId="Web-{7695C596-142C-0F61-CA72-B2754D922715}" dt="2025-10-07T20:00:58.444" v="49" actId="1076"/>
        <pc:sldMkLst>
          <pc:docMk/>
          <pc:sldMk cId="3761385248" sldId="256"/>
        </pc:sldMkLst>
        <pc:spChg chg="add del mod">
          <ac:chgData name="Buesch, Katie@Parks" userId="S::katie.buesch@parks.ca.gov::a85ece93-197a-4913-b535-9ef8b38a5b06" providerId="AD" clId="Web-{7695C596-142C-0F61-CA72-B2754D922715}" dt="2025-10-07T19:59:57.710" v="33" actId="1076"/>
          <ac:spMkLst>
            <pc:docMk/>
            <pc:sldMk cId="3761385248" sldId="256"/>
            <ac:spMk id="5" creationId="{C19D0954-177D-CBF0-8BB1-D6E49658CF9D}"/>
          </ac:spMkLst>
        </pc:spChg>
        <pc:grpChg chg="add del">
          <ac:chgData name="Buesch, Katie@Parks" userId="S::katie.buesch@parks.ca.gov::a85ece93-197a-4913-b535-9ef8b38a5b06" providerId="AD" clId="Web-{7695C596-142C-0F61-CA72-B2754D922715}" dt="2025-10-07T19:59:01.757" v="4"/>
          <ac:grpSpMkLst>
            <pc:docMk/>
            <pc:sldMk cId="3761385248" sldId="256"/>
            <ac:grpSpMk id="7" creationId="{457832A6-06DC-9CEF-5BA6-D5DC2FAF9287}"/>
          </ac:grpSpMkLst>
        </pc:grpChg>
        <pc:grpChg chg="add mod">
          <ac:chgData name="Buesch, Katie@Parks" userId="S::katie.buesch@parks.ca.gov::a85ece93-197a-4913-b535-9ef8b38a5b06" providerId="AD" clId="Web-{7695C596-142C-0F61-CA72-B2754D922715}" dt="2025-10-07T20:00:58.444" v="49" actId="1076"/>
          <ac:grpSpMkLst>
            <pc:docMk/>
            <pc:sldMk cId="3761385248" sldId="256"/>
            <ac:grpSpMk id="9" creationId="{A78ACFF4-647D-7D57-F3D5-892DFBC86CAF}"/>
          </ac:grpSpMkLst>
        </pc:grpChg>
        <pc:picChg chg="add mod">
          <ac:chgData name="Buesch, Katie@Parks" userId="S::katie.buesch@parks.ca.gov::a85ece93-197a-4913-b535-9ef8b38a5b06" providerId="AD" clId="Web-{7695C596-142C-0F61-CA72-B2754D922715}" dt="2025-10-07T20:00:47.569" v="47" actId="1076"/>
          <ac:picMkLst>
            <pc:docMk/>
            <pc:sldMk cId="3761385248" sldId="256"/>
            <ac:picMk id="3" creationId="{B14B6E71-6A52-B4D0-C28F-DEEF92FEEC19}"/>
          </ac:picMkLst>
        </pc:picChg>
        <pc:picChg chg="add mod">
          <ac:chgData name="Buesch, Katie@Parks" userId="S::katie.buesch@parks.ca.gov::a85ece93-197a-4913-b535-9ef8b38a5b06" providerId="AD" clId="Web-{7695C596-142C-0F61-CA72-B2754D922715}" dt="2025-10-07T20:00:47.569" v="46" actId="1076"/>
          <ac:picMkLst>
            <pc:docMk/>
            <pc:sldMk cId="3761385248" sldId="256"/>
            <ac:picMk id="8" creationId="{B5B20694-8E94-B8B4-67A8-E0B4EA71BDE8}"/>
          </ac:picMkLst>
        </pc:picChg>
      </pc:sldChg>
    </pc:docChg>
  </pc:docChgLst>
  <pc:docChgLst>
    <pc:chgData name="Buesch, Katie@Parks" userId="S::katie.buesch@parks.ca.gov::a85ece93-197a-4913-b535-9ef8b38a5b06" providerId="AD" clId="Web-{FEA23785-5807-4B3A-F091-F9A6BBDE3D1F}"/>
    <pc:docChg chg="modSld">
      <pc:chgData name="Buesch, Katie@Parks" userId="S::katie.buesch@parks.ca.gov::a85ece93-197a-4913-b535-9ef8b38a5b06" providerId="AD" clId="Web-{FEA23785-5807-4B3A-F091-F9A6BBDE3D1F}" dt="2025-05-13T21:42:00.384" v="4"/>
      <pc:docMkLst>
        <pc:docMk/>
      </pc:docMkLst>
      <pc:sldChg chg="modSp">
        <pc:chgData name="Buesch, Katie@Parks" userId="S::katie.buesch@parks.ca.gov::a85ece93-197a-4913-b535-9ef8b38a5b06" providerId="AD" clId="Web-{FEA23785-5807-4B3A-F091-F9A6BBDE3D1F}" dt="2025-05-13T21:42:00.384" v="4"/>
        <pc:sldMkLst>
          <pc:docMk/>
          <pc:sldMk cId="3761385248" sldId="256"/>
        </pc:sldMkLst>
      </pc:sldChg>
    </pc:docChg>
  </pc:docChgLst>
  <pc:docChgLst>
    <pc:chgData name="Buesch, Katie@Parks" userId="a85ece93-197a-4913-b535-9ef8b38a5b06" providerId="ADAL" clId="{E78E36AB-A0C0-435C-AED7-5F17A02DDABC}"/>
    <pc:docChg chg="modSld">
      <pc:chgData name="Buesch, Katie@Parks" userId="a85ece93-197a-4913-b535-9ef8b38a5b06" providerId="ADAL" clId="{E78E36AB-A0C0-435C-AED7-5F17A02DDABC}" dt="2025-10-08T18:43:21.473" v="0" actId="165"/>
      <pc:docMkLst>
        <pc:docMk/>
      </pc:docMkLst>
      <pc:sldChg chg="delSp modSp">
        <pc:chgData name="Buesch, Katie@Parks" userId="a85ece93-197a-4913-b535-9ef8b38a5b06" providerId="ADAL" clId="{E78E36AB-A0C0-435C-AED7-5F17A02DDABC}" dt="2025-10-08T18:43:21.473" v="0" actId="165"/>
        <pc:sldMkLst>
          <pc:docMk/>
          <pc:sldMk cId="3761385248" sldId="256"/>
        </pc:sldMkLst>
        <pc:grpChg chg="del">
          <ac:chgData name="Buesch, Katie@Parks" userId="a85ece93-197a-4913-b535-9ef8b38a5b06" providerId="ADAL" clId="{E78E36AB-A0C0-435C-AED7-5F17A02DDABC}" dt="2025-10-08T18:43:21.473" v="0" actId="165"/>
          <ac:grpSpMkLst>
            <pc:docMk/>
            <pc:sldMk cId="3761385248" sldId="256"/>
            <ac:grpSpMk id="9" creationId="{A78ACFF4-647D-7D57-F3D5-892DFBC86CAF}"/>
          </ac:grpSpMkLst>
        </pc:grpChg>
        <pc:picChg chg="mod topLvl">
          <ac:chgData name="Buesch, Katie@Parks" userId="a85ece93-197a-4913-b535-9ef8b38a5b06" providerId="ADAL" clId="{E78E36AB-A0C0-435C-AED7-5F17A02DDABC}" dt="2025-10-08T18:43:21.473" v="0" actId="165"/>
          <ac:picMkLst>
            <pc:docMk/>
            <pc:sldMk cId="3761385248" sldId="256"/>
            <ac:picMk id="3" creationId="{B14B6E71-6A52-B4D0-C28F-DEEF92FEEC19}"/>
          </ac:picMkLst>
        </pc:picChg>
        <pc:picChg chg="mod topLvl">
          <ac:chgData name="Buesch, Katie@Parks" userId="a85ece93-197a-4913-b535-9ef8b38a5b06" providerId="ADAL" clId="{E78E36AB-A0C0-435C-AED7-5F17A02DDABC}" dt="2025-10-08T18:43:21.473" v="0" actId="165"/>
          <ac:picMkLst>
            <pc:docMk/>
            <pc:sldMk cId="3761385248" sldId="256"/>
            <ac:picMk id="8" creationId="{B5B20694-8E94-B8B4-67A8-E0B4EA71BDE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1795781"/>
            <a:ext cx="13990320" cy="3820160"/>
          </a:xfrm>
        </p:spPr>
        <p:txBody>
          <a:bodyPr anchor="b"/>
          <a:lstStyle>
            <a:lvl1pPr algn="ctr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763261"/>
            <a:ext cx="12344400" cy="2649219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20" indent="0" algn="ctr">
              <a:buNone/>
              <a:defRPr sz="3200"/>
            </a:lvl2pPr>
            <a:lvl3pPr marL="1463040" indent="0" algn="ctr">
              <a:buNone/>
              <a:defRPr sz="2880"/>
            </a:lvl3pPr>
            <a:lvl4pPr marL="2194560" indent="0" algn="ctr">
              <a:buNone/>
              <a:defRPr sz="2560"/>
            </a:lvl4pPr>
            <a:lvl5pPr marL="2926080" indent="0" algn="ctr">
              <a:buNone/>
              <a:defRPr sz="2560"/>
            </a:lvl5pPr>
            <a:lvl6pPr marL="3657600" indent="0" algn="ctr">
              <a:buNone/>
              <a:defRPr sz="2560"/>
            </a:lvl6pPr>
            <a:lvl7pPr marL="4389120" indent="0" algn="ctr">
              <a:buNone/>
              <a:defRPr sz="2560"/>
            </a:lvl7pPr>
            <a:lvl8pPr marL="5120640" indent="0" algn="ctr">
              <a:buNone/>
              <a:defRPr sz="2560"/>
            </a:lvl8pPr>
            <a:lvl9pPr marL="5852160" indent="0" algn="ctr">
              <a:buNone/>
              <a:defRPr sz="25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3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1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584200"/>
            <a:ext cx="3549015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584200"/>
            <a:ext cx="10441305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5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2735583"/>
            <a:ext cx="14196060" cy="4564379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7343143"/>
            <a:ext cx="14196060" cy="240029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1pPr>
            <a:lvl2pPr marL="73152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2pPr>
            <a:lvl3pPr marL="146304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3pPr>
            <a:lvl4pPr marL="219456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4pPr>
            <a:lvl5pPr marL="292608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5pPr>
            <a:lvl6pPr marL="365760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6pPr>
            <a:lvl7pPr marL="438912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7pPr>
            <a:lvl8pPr marL="512064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8pPr>
            <a:lvl9pPr marL="585216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2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2921000"/>
            <a:ext cx="69951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2921000"/>
            <a:ext cx="69951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4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584202"/>
            <a:ext cx="14196060" cy="21209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2689861"/>
            <a:ext cx="6963012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4008120"/>
            <a:ext cx="6963012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2689861"/>
            <a:ext cx="6997304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4008120"/>
            <a:ext cx="6997304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8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3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731520"/>
            <a:ext cx="5308520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1579882"/>
            <a:ext cx="8332470" cy="7797800"/>
          </a:xfrm>
        </p:spPr>
        <p:txBody>
          <a:bodyPr/>
          <a:lstStyle>
            <a:lvl1pPr>
              <a:defRPr sz="5120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3291840"/>
            <a:ext cx="5308520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4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731520"/>
            <a:ext cx="5308520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1579882"/>
            <a:ext cx="8332470" cy="7797800"/>
          </a:xfrm>
        </p:spPr>
        <p:txBody>
          <a:bodyPr anchor="t"/>
          <a:lstStyle>
            <a:lvl1pPr marL="0" indent="0">
              <a:buNone/>
              <a:defRPr sz="5120"/>
            </a:lvl1pPr>
            <a:lvl2pPr marL="731520" indent="0">
              <a:buNone/>
              <a:defRPr sz="4480"/>
            </a:lvl2pPr>
            <a:lvl3pPr marL="1463040" indent="0">
              <a:buNone/>
              <a:defRPr sz="384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3291840"/>
            <a:ext cx="5308520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3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584202"/>
            <a:ext cx="1419606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2921000"/>
            <a:ext cx="1419606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FF6780-C9A4-442E-A668-398A6B5C981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10170162"/>
            <a:ext cx="55549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3D3AFE-93F1-4E18-BE0C-BE745FF24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4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63040" rtl="0" eaLnBrk="1" latinLnBrk="0" hangingPunct="1">
        <a:lnSpc>
          <a:spcPct val="90000"/>
        </a:lnSpc>
        <a:spcBef>
          <a:spcPct val="0"/>
        </a:spcBef>
        <a:buNone/>
        <a:defRPr sz="70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146304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15D798-D710-8EF7-EA0B-4DCA3028944B}"/>
              </a:ext>
            </a:extLst>
          </p:cNvPr>
          <p:cNvSpPr txBox="1"/>
          <p:nvPr/>
        </p:nvSpPr>
        <p:spPr>
          <a:xfrm>
            <a:off x="922812" y="727417"/>
            <a:ext cx="14712609" cy="5573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/>
              <a:t>This project was partially funded by the Land and Water Conservation Fund through the U.S. Department of Interior and the California Department of Parks and Recreation.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19D0954-177D-CBF0-8BB1-D6E49658C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729" y="218600"/>
            <a:ext cx="16019857" cy="10558257"/>
          </a:xfrm>
          <a:prstGeom prst="roundRect">
            <a:avLst/>
          </a:prstGeom>
          <a:noFill/>
          <a:ln w="1270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The Land and Water Conservation Fund circular logo which reads &quot;A Federal, State, and local Partnership Since 1965&quot; and &quot;National Park Service&quot;">
            <a:extLst>
              <a:ext uri="{FF2B5EF4-FFF2-40B4-BE49-F238E27FC236}">
                <a16:creationId xmlns:a16="http://schemas.microsoft.com/office/drawing/2014/main" id="{B14B6E71-6A52-B4D0-C28F-DEEF92FEEC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0994" y="6299823"/>
            <a:ext cx="4253592" cy="4244067"/>
          </a:xfrm>
          <a:prstGeom prst="rect">
            <a:avLst/>
          </a:prstGeom>
        </p:spPr>
      </p:pic>
      <p:pic>
        <p:nvPicPr>
          <p:cNvPr id="8" name="Picture 7" descr="circular logo with brown bear in the center that reads &quot;California State Parks. Since 1864.&quot;">
            <a:extLst>
              <a:ext uri="{FF2B5EF4-FFF2-40B4-BE49-F238E27FC236}">
                <a16:creationId xmlns:a16="http://schemas.microsoft.com/office/drawing/2014/main" id="{B5B20694-8E94-B8B4-67A8-E0B4EA71B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0488" y="6311621"/>
            <a:ext cx="4189639" cy="424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385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8837db8f-2fa6-4c81-acf3-fb8d0ab6413e" xsi:nil="true"/>
    <lcf76f155ced4ddcb4097134ff3c332f xmlns="8837db8f-2fa6-4c81-acf3-fb8d0ab6413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5255DF8CDE8848870705A70250E19A" ma:contentTypeVersion="15" ma:contentTypeDescription="Create a new document." ma:contentTypeScope="" ma:versionID="7a7150122631e54e893988bd01b3c995">
  <xsd:schema xmlns:xsd="http://www.w3.org/2001/XMLSchema" xmlns:xs="http://www.w3.org/2001/XMLSchema" xmlns:p="http://schemas.microsoft.com/office/2006/metadata/properties" xmlns:ns2="8837db8f-2fa6-4c81-acf3-fb8d0ab6413e" xmlns:ns3="e860d683-669b-44e6-aa09-c4ded4ca49c8" targetNamespace="http://schemas.microsoft.com/office/2006/metadata/properties" ma:root="true" ma:fieldsID="54fe342d4768dfd387e02dd21a546e7c" ns2:_="" ns3:_="">
    <xsd:import namespace="8837db8f-2fa6-4c81-acf3-fb8d0ab6413e"/>
    <xsd:import namespace="e860d683-669b-44e6-aa09-c4ded4ca49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37db8f-2fa6-4c81-acf3-fb8d0ab641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12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434a094-32e4-4fa6-af51-71742bc06c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0d683-669b-44e6-aa09-c4ded4ca49c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6CC0F3-E792-40A1-96FF-C17E848B8A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0781AD-D8CF-40E6-9ED1-7F814AA901E5}">
  <ds:schemaRefs>
    <ds:schemaRef ds:uri="8837db8f-2fa6-4c81-acf3-fb8d0ab6413e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857CCB8-1228-483B-B64B-63F263ED2E21}">
  <ds:schemaRefs>
    <ds:schemaRef ds:uri="8837db8f-2fa6-4c81-acf3-fb8d0ab6413e"/>
    <ds:schemaRef ds:uri="e860d683-669b-44e6-aa09-c4ded4ca49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Buesch, Katie@Parks</dc:creator>
  <cp:lastModifiedBy>Buesch, Katie@Parks</cp:lastModifiedBy>
  <cp:revision>25</cp:revision>
  <dcterms:created xsi:type="dcterms:W3CDTF">2024-10-10T23:37:07Z</dcterms:created>
  <dcterms:modified xsi:type="dcterms:W3CDTF">2025-10-08T18:43:22Z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0x010100365255DF8CDE8848870705A70250E19A</vt:lpwstr>
  </property>
  <property fmtid="{D5CDD505-2E9C-101B-9397-08002B2CF9AE}" pid="3" name="MediaServiceImageTags">
    <vt:lpwstr/>
  </property>
</Properties>
</file>